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notesMasterIdLst>
    <p:notesMasterId r:id="rId28"/>
  </p:notesMasterIdLst>
  <p:sldSz cx="35112960" cy="19751040"/>
  <p:notesSz cx="19751040" cy="3511296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112960" cy="197510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mangoboard.net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5.9</dc:title>
  <dc:subject>Presentation</dc:subject>
  <dc:creator>mangoboard.net_37934767</dc:creator>
  <cp:lastModifiedBy>mangoboard.net_37934767</cp:lastModifiedBy>
  <cp:revision>1</cp:revision>
  <dcterms:created xsi:type="dcterms:W3CDTF">2024-05-09T04:57:55Z</dcterms:created>
  <dcterms:modified xsi:type="dcterms:W3CDTF">2024-05-09T04:57:55Z</dcterms:modified>
</cp:coreProperties>
</file>